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7" r:id="rId1"/>
  </p:sldMasterIdLst>
  <p:notesMasterIdLst>
    <p:notesMasterId r:id="rId14"/>
  </p:notesMasterIdLst>
  <p:sldIdLst>
    <p:sldId id="256" r:id="rId2"/>
    <p:sldId id="257" r:id="rId3"/>
    <p:sldId id="258" r:id="rId4"/>
    <p:sldId id="260" r:id="rId5"/>
    <p:sldId id="262" r:id="rId6"/>
    <p:sldId id="263" r:id="rId7"/>
    <p:sldId id="264" r:id="rId8"/>
    <p:sldId id="265" r:id="rId9"/>
    <p:sldId id="266" r:id="rId10"/>
    <p:sldId id="267" r:id="rId11"/>
    <p:sldId id="268"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871"/>
  </p:normalViewPr>
  <p:slideViewPr>
    <p:cSldViewPr snapToGrid="0" snapToObjects="1">
      <p:cViewPr varScale="1">
        <p:scale>
          <a:sx n="82" d="100"/>
          <a:sy n="82" d="100"/>
        </p:scale>
        <p:origin x="1160"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51C52D-8746-8D40-835B-657D63ABDF8B}" type="datetimeFigureOut">
              <a:rPr lang="en-US" smtClean="0"/>
              <a:t>4/11/19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ACEAED-B08B-8C43-BB9B-74960549ED4D}" type="slidenum">
              <a:rPr lang="en-US" smtClean="0"/>
              <a:t>‹#›</a:t>
            </a:fld>
            <a:endParaRPr lang="en-US"/>
          </a:p>
        </p:txBody>
      </p:sp>
    </p:spTree>
    <p:extLst>
      <p:ext uri="{BB962C8B-B14F-4D97-AF65-F5344CB8AC3E}">
        <p14:creationId xmlns:p14="http://schemas.microsoft.com/office/powerpoint/2010/main" val="203241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can see</a:t>
            </a:r>
            <a:r>
              <a:rPr lang="en-US" baseline="0" dirty="0" smtClean="0"/>
              <a:t> the books begin small at about 350 pages in the Philosopher's Stone and the Chamber of Secrets as the series hits the middle we find ourselves in the 400 to 500 page range. When we to the last three the average page number has increased substantially, with the 5</a:t>
            </a:r>
            <a:r>
              <a:rPr lang="en-US" baseline="30000" dirty="0" smtClean="0"/>
              <a:t>th</a:t>
            </a:r>
            <a:r>
              <a:rPr lang="en-US" baseline="0" dirty="0" smtClean="0"/>
              <a:t> book The Order of the Phoenix being the largest.</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2</a:t>
            </a:fld>
            <a:endParaRPr lang="en-US"/>
          </a:p>
        </p:txBody>
      </p:sp>
    </p:spTree>
    <p:extLst>
      <p:ext uri="{BB962C8B-B14F-4D97-AF65-F5344CB8AC3E}">
        <p14:creationId xmlns:p14="http://schemas.microsoft.com/office/powerpoint/2010/main" val="1378639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Book 6 Dark</a:t>
            </a:r>
            <a:r>
              <a:rPr lang="en-US" baseline="0" dirty="0" smtClean="0"/>
              <a:t> Lord, Deathly Hallows, Death Eaters in Bigrams, The sacking of </a:t>
            </a:r>
            <a:r>
              <a:rPr lang="en-US" baseline="0" dirty="0" err="1" smtClean="0"/>
              <a:t>Sevrerus</a:t>
            </a:r>
            <a:r>
              <a:rPr lang="en-US" baseline="0" dirty="0" smtClean="0"/>
              <a:t> Snape. The Life and lies of Dumbledore, and the Muggle Born Registration in which a commission inquired as to how human born people must haven stolen their power from real wizards. Which keeps in line with our darker them. We also see Ron and </a:t>
            </a:r>
            <a:r>
              <a:rPr lang="en-US" baseline="0" dirty="0" err="1" smtClean="0"/>
              <a:t>Hermonie</a:t>
            </a:r>
            <a:r>
              <a:rPr lang="en-US" baseline="0" dirty="0" smtClean="0"/>
              <a:t> prominently featured in the Word Cloud which also signifies their significance as a couple in this book as opposed to previous books.</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11</a:t>
            </a:fld>
            <a:endParaRPr lang="en-US"/>
          </a:p>
        </p:txBody>
      </p:sp>
    </p:spTree>
    <p:extLst>
      <p:ext uri="{BB962C8B-B14F-4D97-AF65-F5344CB8AC3E}">
        <p14:creationId xmlns:p14="http://schemas.microsoft.com/office/powerpoint/2010/main" val="17085140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Book 6 Half</a:t>
            </a:r>
            <a:r>
              <a:rPr lang="en-US" baseline="0" dirty="0" smtClean="0"/>
              <a:t> </a:t>
            </a:r>
            <a:r>
              <a:rPr lang="en-US" baseline="0" smtClean="0"/>
              <a:t>Blood Prince</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12</a:t>
            </a:fld>
            <a:endParaRPr lang="en-US"/>
          </a:p>
        </p:txBody>
      </p:sp>
    </p:spTree>
    <p:extLst>
      <p:ext uri="{BB962C8B-B14F-4D97-AF65-F5344CB8AC3E}">
        <p14:creationId xmlns:p14="http://schemas.microsoft.com/office/powerpoint/2010/main" val="444973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word count of each book follows the same trend as the page counts. With the first book</a:t>
            </a:r>
            <a:r>
              <a:rPr lang="en-US" baseline="0" dirty="0" smtClean="0"/>
              <a:t> being under 100 thousand words and 5</a:t>
            </a:r>
            <a:r>
              <a:rPr lang="en-US" baseline="30000" dirty="0" smtClean="0"/>
              <a:t>th</a:t>
            </a:r>
            <a:r>
              <a:rPr lang="en-US" baseline="0" dirty="0" smtClean="0"/>
              <a:t> pushing 300 thousand words. Stop words such as “and” and other words such as ”Harry” seem to be close to evenly split although it does skew towards words others. This is interesting however as the amount of individual stop-words only numbers at around 150.</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3</a:t>
            </a:fld>
            <a:endParaRPr lang="en-US"/>
          </a:p>
        </p:txBody>
      </p:sp>
    </p:spTree>
    <p:extLst>
      <p:ext uri="{BB962C8B-B14F-4D97-AF65-F5344CB8AC3E}">
        <p14:creationId xmlns:p14="http://schemas.microsoft.com/office/powerpoint/2010/main" val="13435773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looking at the overall sentiment</a:t>
            </a:r>
            <a:r>
              <a:rPr lang="en-US" baseline="0" dirty="0" smtClean="0"/>
              <a:t> of each book we can see that the overall most words are neutral. However, there are subtle differences as we look at different points in the series. In the first book, the Philosophers Stone, we see one of the largest differences in sentiment with positive words making up 13.2% of the book and negative words coming in at 10.8%. The next four books keep about a two percent difference between positive and negative words with positive being more prevalent. The sixth book, The Half-Blood Prince, brings us back to a more positive tone with 15% of the non-stop words having a positive connotation and 12.4 words having a negative one. This making it the most positive book in the series. It would also seem that is the most opinionated book in the series as it has the lowest amount of neutrally ranked words at 72.5%. This downward trend begins in the Order of the Phoenix, but dissipates slightly as the series closes in the Deathly Hollows. The final book is contains 73.1% neutral words and also comes out as our most negatively tilted book marking it the darkest one in the series at 13.7% of the words with a negative sentiment and 13.2% with a more positive sentiment. This marks the only time where positive did not outweigh the negative in the entire series.</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4</a:t>
            </a:fld>
            <a:endParaRPr lang="en-US"/>
          </a:p>
        </p:txBody>
      </p:sp>
    </p:spTree>
    <p:extLst>
      <p:ext uri="{BB962C8B-B14F-4D97-AF65-F5344CB8AC3E}">
        <p14:creationId xmlns:p14="http://schemas.microsoft.com/office/powerpoint/2010/main" val="12336987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looking at the </a:t>
            </a:r>
            <a:r>
              <a:rPr lang="en-US" baseline="0" dirty="0" err="1" smtClean="0"/>
              <a:t>Ngrams</a:t>
            </a:r>
            <a:r>
              <a:rPr lang="en-US" baseline="0" dirty="0" smtClean="0"/>
              <a:t> functions from the NLTK library we can pick out important terms and gain some insight into the book. Using a </a:t>
            </a:r>
            <a:r>
              <a:rPr lang="en-US" baseline="0" dirty="0" err="1" smtClean="0"/>
              <a:t>wordcloud</a:t>
            </a:r>
            <a:r>
              <a:rPr lang="en-US" baseline="0" dirty="0" smtClean="0"/>
              <a:t> and bigrams which pick out two words in proximity we can see the most common words used in conjunction with each other. Here we can see that Harry, Ron, and Hagrid seem to have the most speaking time in the book. We can also see other important people in the book such as Uncle Vernon and Aunt Petunia along with important places like Platform Nine. In the trigrams function we can also see important aspects of the books. The nimbus two thousand for instance was a high performance broomstick Harry was able to obtain. We can also see the Gryffindor Common room where our </a:t>
            </a:r>
            <a:r>
              <a:rPr lang="en-US" baseline="0" dirty="0" err="1" smtClean="0"/>
              <a:t>heros</a:t>
            </a:r>
            <a:r>
              <a:rPr lang="en-US" baseline="0" dirty="0" smtClean="0"/>
              <a:t> spend much of their time. </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5</a:t>
            </a:fld>
            <a:endParaRPr lang="en-US"/>
          </a:p>
        </p:txBody>
      </p:sp>
    </p:spTree>
    <p:extLst>
      <p:ext uri="{BB962C8B-B14F-4D97-AF65-F5344CB8AC3E}">
        <p14:creationId xmlns:p14="http://schemas.microsoft.com/office/powerpoint/2010/main" val="28096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can see our most important characters along with common themes. In the Word Cloud we can see the Chamber</a:t>
            </a:r>
            <a:r>
              <a:rPr lang="en-US" baseline="0" dirty="0" smtClean="0"/>
              <a:t> of Secrets which also happens to be the name of the book as a common word along with other bigrams such Headless Nick. This character tops the Trigrams list at 32 mentions within the book followed by our heroes Harry, Ron, and Hermione. We can also notice themes such as the Defenses Against the Dark Arts at 7 mentions or the Hogwarts School of Witchcraft.</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6</a:t>
            </a:fld>
            <a:endParaRPr lang="en-US"/>
          </a:p>
        </p:txBody>
      </p:sp>
    </p:spTree>
    <p:extLst>
      <p:ext uri="{BB962C8B-B14F-4D97-AF65-F5344CB8AC3E}">
        <p14:creationId xmlns:p14="http://schemas.microsoft.com/office/powerpoint/2010/main" val="960176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book</a:t>
            </a:r>
            <a:r>
              <a:rPr lang="en-US" baseline="0" dirty="0" smtClean="0"/>
              <a:t> three we can notice Sirius Black in our Bigrams who happens to be the Prisoner in </a:t>
            </a:r>
            <a:r>
              <a:rPr lang="en-US" baseline="0" dirty="0" err="1" smtClean="0"/>
              <a:t>Azcaban</a:t>
            </a:r>
            <a:r>
              <a:rPr lang="en-US" baseline="0" dirty="0" smtClean="0"/>
              <a:t> for which the book is named. We can also se </a:t>
            </a:r>
            <a:r>
              <a:rPr lang="en-US" baseline="0" dirty="0" err="1" smtClean="0"/>
              <a:t>Griffandor</a:t>
            </a:r>
            <a:r>
              <a:rPr lang="en-US" baseline="0" dirty="0" smtClean="0"/>
              <a:t> vs </a:t>
            </a:r>
            <a:r>
              <a:rPr lang="en-US" baseline="0" dirty="0" err="1" smtClean="0"/>
              <a:t>Ravenclaw</a:t>
            </a:r>
            <a:r>
              <a:rPr lang="en-US" baseline="0" dirty="0" smtClean="0"/>
              <a:t> which if memory serves me references a high stakes sports game between two of Hogwarts classes. </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7</a:t>
            </a:fld>
            <a:endParaRPr lang="en-US"/>
          </a:p>
        </p:txBody>
      </p:sp>
    </p:spTree>
    <p:extLst>
      <p:ext uri="{BB962C8B-B14F-4D97-AF65-F5344CB8AC3E}">
        <p14:creationId xmlns:p14="http://schemas.microsoft.com/office/powerpoint/2010/main" val="2125961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Book 4 Goblet of Fire</a:t>
            </a:r>
            <a:r>
              <a:rPr lang="en-US" baseline="0" dirty="0" smtClean="0"/>
              <a:t> our NGRAMS mainly point to people which may be in line with the books them that centers around the Goblet of Fire which can be found in the </a:t>
            </a:r>
            <a:r>
              <a:rPr lang="en-US" baseline="0" dirty="0" err="1" smtClean="0"/>
              <a:t>TriGrams</a:t>
            </a:r>
            <a:r>
              <a:rPr lang="en-US" baseline="0" dirty="0" smtClean="0"/>
              <a:t>. We can also notice the </a:t>
            </a:r>
            <a:r>
              <a:rPr lang="en-US" baseline="0" dirty="0" err="1" smtClean="0"/>
              <a:t>Quiditich</a:t>
            </a:r>
            <a:r>
              <a:rPr lang="en-US" baseline="0" dirty="0" smtClean="0"/>
              <a:t> World Cu which is also a tournament.</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8</a:t>
            </a:fld>
            <a:endParaRPr lang="en-US"/>
          </a:p>
        </p:txBody>
      </p:sp>
    </p:spTree>
    <p:extLst>
      <p:ext uri="{BB962C8B-B14F-4D97-AF65-F5344CB8AC3E}">
        <p14:creationId xmlns:p14="http://schemas.microsoft.com/office/powerpoint/2010/main" val="10054245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Book 5 Hospital of Magical </a:t>
            </a:r>
            <a:r>
              <a:rPr lang="en-US" dirty="0" err="1" smtClean="0"/>
              <a:t>Maldgies</a:t>
            </a:r>
            <a:r>
              <a:rPr lang="en-US" dirty="0" smtClean="0"/>
              <a:t> </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9</a:t>
            </a:fld>
            <a:endParaRPr lang="en-US"/>
          </a:p>
        </p:txBody>
      </p:sp>
    </p:spTree>
    <p:extLst>
      <p:ext uri="{BB962C8B-B14F-4D97-AF65-F5344CB8AC3E}">
        <p14:creationId xmlns:p14="http://schemas.microsoft.com/office/powerpoint/2010/main" val="1880341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Book 6 Half</a:t>
            </a:r>
            <a:r>
              <a:rPr lang="en-US" baseline="0" dirty="0" smtClean="0"/>
              <a:t> Blood Prince, the Dark arts, </a:t>
            </a:r>
            <a:r>
              <a:rPr lang="en-US" baseline="0" dirty="0" err="1" smtClean="0"/>
              <a:t>Voldermort</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B2ACEAED-B08B-8C43-BB9B-74960549ED4D}" type="slidenum">
              <a:rPr lang="en-US" smtClean="0"/>
              <a:t>10</a:t>
            </a:fld>
            <a:endParaRPr lang="en-US"/>
          </a:p>
        </p:txBody>
      </p:sp>
    </p:spTree>
    <p:extLst>
      <p:ext uri="{BB962C8B-B14F-4D97-AF65-F5344CB8AC3E}">
        <p14:creationId xmlns:p14="http://schemas.microsoft.com/office/powerpoint/2010/main" val="987952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4/11/19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4/11/19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pPr/>
              <a:t>4/11/19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4/11/19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t>4/11/19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8A87A34-81AB-432B-8DAE-1953F412C126}" type="datetimeFigureOut">
              <a:rPr lang="en-US" smtClean="0"/>
              <a:t>4/11/19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t>4/11/19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4/11/19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4/11/19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030121910"/>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3000" b="-13000"/>
          </a:stretch>
        </a:blipFill>
        <a:effectLst/>
      </p:bgPr>
    </p:bg>
    <p:spTree>
      <p:nvGrpSpPr>
        <p:cNvPr id="1" name=""/>
        <p:cNvGrpSpPr/>
        <p:nvPr/>
      </p:nvGrpSpPr>
      <p:grpSpPr>
        <a:xfrm>
          <a:off x="0" y="0"/>
          <a:ext cx="0" cy="0"/>
          <a:chOff x="0" y="0"/>
          <a:chExt cx="0" cy="0"/>
        </a:xfrm>
      </p:grpSpPr>
      <p:sp useBgFill="1">
        <p:nvSpPr>
          <p:cNvPr id="2" name="Title 1"/>
          <p:cNvSpPr>
            <a:spLocks noGrp="1"/>
          </p:cNvSpPr>
          <p:nvPr>
            <p:ph type="ctrTitle"/>
          </p:nvPr>
        </p:nvSpPr>
        <p:spPr/>
        <p:txBody>
          <a:bodyPr>
            <a:normAutofit/>
          </a:bodyPr>
          <a:lstStyle/>
          <a:p>
            <a:r>
              <a:rPr lang="en-US" dirty="0" smtClean="0">
                <a:solidFill>
                  <a:schemeClr val="bg1"/>
                </a:solidFill>
              </a:rPr>
              <a:t>Text Analysis On The Harry Potter Series</a:t>
            </a:r>
            <a:endParaRPr lang="en-US" dirty="0">
              <a:solidFill>
                <a:schemeClr val="bg1"/>
              </a:solidFill>
            </a:endParaRPr>
          </a:p>
        </p:txBody>
      </p:sp>
      <p:sp>
        <p:nvSpPr>
          <p:cNvPr id="3" name="Subtitle 2"/>
          <p:cNvSpPr>
            <a:spLocks noGrp="1"/>
          </p:cNvSpPr>
          <p:nvPr>
            <p:ph type="subTitle" idx="1"/>
          </p:nvPr>
        </p:nvSpPr>
        <p:spPr/>
        <p:txBody>
          <a:bodyPr/>
          <a:lstStyle/>
          <a:p>
            <a:r>
              <a:rPr lang="en-US" dirty="0" smtClean="0"/>
              <a:t>By: Josiah Ridgeway</a:t>
            </a:r>
            <a:endParaRPr lang="en-US" dirty="0"/>
          </a:p>
        </p:txBody>
      </p:sp>
    </p:spTree>
    <p:extLst>
      <p:ext uri="{BB962C8B-B14F-4D97-AF65-F5344CB8AC3E}">
        <p14:creationId xmlns:p14="http://schemas.microsoft.com/office/powerpoint/2010/main" val="6083273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7133" y="0"/>
            <a:ext cx="6941199" cy="6858000"/>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75034" y="0"/>
            <a:ext cx="4174435" cy="6858000"/>
          </a:xfrm>
          <a:prstGeom prst="rect">
            <a:avLst/>
          </a:prstGeom>
        </p:spPr>
      </p:pic>
    </p:spTree>
    <p:extLst>
      <p:ext uri="{BB962C8B-B14F-4D97-AF65-F5344CB8AC3E}">
        <p14:creationId xmlns:p14="http://schemas.microsoft.com/office/powerpoint/2010/main" val="6950170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000" y="0"/>
            <a:ext cx="6941199" cy="68580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12567" y="0"/>
            <a:ext cx="4537538" cy="6858000"/>
          </a:xfrm>
          <a:prstGeom prst="rect">
            <a:avLst/>
          </a:prstGeom>
        </p:spPr>
      </p:pic>
    </p:spTree>
    <p:extLst>
      <p:ext uri="{BB962C8B-B14F-4D97-AF65-F5344CB8AC3E}">
        <p14:creationId xmlns:p14="http://schemas.microsoft.com/office/powerpoint/2010/main" val="16085103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sp>
        <p:nvSpPr>
          <p:cNvPr id="2" name="TextBox 1"/>
          <p:cNvSpPr txBox="1"/>
          <p:nvPr/>
        </p:nvSpPr>
        <p:spPr>
          <a:xfrm>
            <a:off x="4231039" y="2960176"/>
            <a:ext cx="3773725" cy="523220"/>
          </a:xfrm>
          <a:prstGeom prst="rect">
            <a:avLst/>
          </a:prstGeom>
          <a:noFill/>
        </p:spPr>
        <p:txBody>
          <a:bodyPr wrap="none" rtlCol="0">
            <a:spAutoFit/>
          </a:bodyPr>
          <a:lstStyle/>
          <a:p>
            <a:r>
              <a:rPr lang="en-US" sz="2800" dirty="0" smtClean="0"/>
              <a:t>Thank You For Your Time</a:t>
            </a:r>
            <a:endParaRPr lang="en-US" sz="2800" dirty="0"/>
          </a:p>
        </p:txBody>
      </p:sp>
    </p:spTree>
    <p:extLst>
      <p:ext uri="{BB962C8B-B14F-4D97-AF65-F5344CB8AC3E}">
        <p14:creationId xmlns:p14="http://schemas.microsoft.com/office/powerpoint/2010/main" val="6993290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500" y="0"/>
            <a:ext cx="10058400" cy="6858000"/>
          </a:xfrm>
          <a:prstGeom prst="rect">
            <a:avLst/>
          </a:prstGeom>
        </p:spPr>
      </p:pic>
    </p:spTree>
    <p:extLst>
      <p:ext uri="{BB962C8B-B14F-4D97-AF65-F5344CB8AC3E}">
        <p14:creationId xmlns:p14="http://schemas.microsoft.com/office/powerpoint/2010/main" val="665850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500" y="0"/>
            <a:ext cx="10058400" cy="6858000"/>
          </a:xfrm>
          <a:prstGeom prst="rect">
            <a:avLst/>
          </a:prstGeom>
        </p:spPr>
      </p:pic>
    </p:spTree>
    <p:extLst>
      <p:ext uri="{BB962C8B-B14F-4D97-AF65-F5344CB8AC3E}">
        <p14:creationId xmlns:p14="http://schemas.microsoft.com/office/powerpoint/2010/main" val="13747914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500" y="0"/>
            <a:ext cx="10058400" cy="6858000"/>
          </a:xfrm>
          <a:prstGeom prst="rect">
            <a:avLst/>
          </a:prstGeom>
        </p:spPr>
      </p:pic>
    </p:spTree>
    <p:extLst>
      <p:ext uri="{BB962C8B-B14F-4D97-AF65-F5344CB8AC3E}">
        <p14:creationId xmlns:p14="http://schemas.microsoft.com/office/powerpoint/2010/main" val="9126293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866" y="0"/>
            <a:ext cx="6941199" cy="68580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3351" y="118533"/>
            <a:ext cx="4069774" cy="6421438"/>
          </a:xfrm>
          <a:prstGeom prst="rect">
            <a:avLst/>
          </a:prstGeom>
        </p:spPr>
      </p:pic>
    </p:spTree>
    <p:extLst>
      <p:ext uri="{BB962C8B-B14F-4D97-AF65-F5344CB8AC3E}">
        <p14:creationId xmlns:p14="http://schemas.microsoft.com/office/powerpoint/2010/main" val="9225239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333" y="0"/>
            <a:ext cx="6941199" cy="685800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96014" y="0"/>
            <a:ext cx="4254712" cy="6858000"/>
          </a:xfrm>
          <a:prstGeom prst="rect">
            <a:avLst/>
          </a:prstGeom>
        </p:spPr>
      </p:pic>
    </p:spTree>
    <p:extLst>
      <p:ext uri="{BB962C8B-B14F-4D97-AF65-F5344CB8AC3E}">
        <p14:creationId xmlns:p14="http://schemas.microsoft.com/office/powerpoint/2010/main" val="6652442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941199" cy="6858000"/>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80299" y="0"/>
            <a:ext cx="4426736" cy="6858000"/>
          </a:xfrm>
          <a:prstGeom prst="rect">
            <a:avLst/>
          </a:prstGeom>
        </p:spPr>
      </p:pic>
    </p:spTree>
    <p:extLst>
      <p:ext uri="{BB962C8B-B14F-4D97-AF65-F5344CB8AC3E}">
        <p14:creationId xmlns:p14="http://schemas.microsoft.com/office/powerpoint/2010/main" val="8880361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941199" cy="68580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9200" y="0"/>
            <a:ext cx="4148528" cy="6858000"/>
          </a:xfrm>
          <a:prstGeom prst="rect">
            <a:avLst/>
          </a:prstGeom>
        </p:spPr>
      </p:pic>
    </p:spTree>
    <p:extLst>
      <p:ext uri="{BB962C8B-B14F-4D97-AF65-F5344CB8AC3E}">
        <p14:creationId xmlns:p14="http://schemas.microsoft.com/office/powerpoint/2010/main" val="12882689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68895" y="0"/>
            <a:ext cx="4923105" cy="685800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6941199" cy="6858000"/>
          </a:xfrm>
          <a:prstGeom prst="rect">
            <a:avLst/>
          </a:prstGeom>
        </p:spPr>
      </p:pic>
    </p:spTree>
    <p:extLst>
      <p:ext uri="{BB962C8B-B14F-4D97-AF65-F5344CB8AC3E}">
        <p14:creationId xmlns:p14="http://schemas.microsoft.com/office/powerpoint/2010/main" val="61575008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154</TotalTime>
  <Words>868</Words>
  <Application>Microsoft Macintosh PowerPoint</Application>
  <PresentationFormat>Widescreen</PresentationFormat>
  <Paragraphs>25</Paragraphs>
  <Slides>12</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Calibri Light</vt:lpstr>
      <vt:lpstr>Arial</vt:lpstr>
      <vt:lpstr>Office Theme</vt:lpstr>
      <vt:lpstr>Text Analysis On The Harry Potter Series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Analysis On The Harry Potter Series</dc:title>
  <dc:creator>Microsoft Office User</dc:creator>
  <cp:lastModifiedBy>Microsoft Office User</cp:lastModifiedBy>
  <cp:revision>11</cp:revision>
  <dcterms:created xsi:type="dcterms:W3CDTF">2019-04-11T20:46:55Z</dcterms:created>
  <dcterms:modified xsi:type="dcterms:W3CDTF">2019-04-11T23:21:38Z</dcterms:modified>
</cp:coreProperties>
</file>

<file path=docProps/thumbnail.jpeg>
</file>